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64" r:id="rId3"/>
    <p:sldId id="257" r:id="rId4"/>
    <p:sldId id="265" r:id="rId5"/>
    <p:sldId id="263" r:id="rId6"/>
    <p:sldId id="259" r:id="rId7"/>
    <p:sldId id="261" r:id="rId8"/>
    <p:sldId id="262" r:id="rId9"/>
  </p:sldIdLst>
  <p:sldSz cx="2447925" cy="5400675"/>
  <p:notesSz cx="6858000" cy="9144000"/>
  <p:defaultTextStyle>
    <a:defPPr>
      <a:defRPr lang="en-US"/>
    </a:defPPr>
    <a:lvl1pPr marL="0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1pPr>
    <a:lvl2pPr marL="164135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2pPr>
    <a:lvl3pPr marL="328270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3pPr>
    <a:lvl4pPr marL="492404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4pPr>
    <a:lvl5pPr marL="656539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5pPr>
    <a:lvl6pPr marL="820674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6pPr>
    <a:lvl7pPr marL="984809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7pPr>
    <a:lvl8pPr marL="1148944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8pPr>
    <a:lvl9pPr marL="1313078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9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6"/>
    <p:restoredTop sz="94624"/>
  </p:normalViewPr>
  <p:slideViewPr>
    <p:cSldViewPr snapToGrid="0" snapToObjects="1">
      <p:cViewPr>
        <p:scale>
          <a:sx n="121" d="100"/>
          <a:sy n="121" d="100"/>
        </p:scale>
        <p:origin x="364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03252-A0C0-E34D-AEF3-2A84D2F775D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8913" y="1143000"/>
            <a:ext cx="1400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6BE-AD84-184C-B2C9-724096D71D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617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1pPr>
    <a:lvl2pPr marL="164135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2pPr>
    <a:lvl3pPr marL="328270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3pPr>
    <a:lvl4pPr marL="492404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4pPr>
    <a:lvl5pPr marL="656539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5pPr>
    <a:lvl6pPr marL="820674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6pPr>
    <a:lvl7pPr marL="984809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7pPr>
    <a:lvl8pPr marL="1148944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8pPr>
    <a:lvl9pPr marL="1313078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List what payment is for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6BE-AD84-184C-B2C9-724096D71D5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05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6BE-AD84-184C-B2C9-724096D71D5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0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95" y="883861"/>
            <a:ext cx="2080736" cy="1880235"/>
          </a:xfrm>
        </p:spPr>
        <p:txBody>
          <a:bodyPr anchor="b"/>
          <a:lstStyle>
            <a:lvl1pPr algn="ctr">
              <a:defRPr sz="160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2836605"/>
            <a:ext cx="1835944" cy="1303913"/>
          </a:xfrm>
        </p:spPr>
        <p:txBody>
          <a:bodyPr/>
          <a:lstStyle>
            <a:lvl1pPr marL="0" indent="0" algn="ctr">
              <a:buNone/>
              <a:defRPr sz="642"/>
            </a:lvl1pPr>
            <a:lvl2pPr marL="122392" indent="0" algn="ctr">
              <a:buNone/>
              <a:defRPr sz="535"/>
            </a:lvl2pPr>
            <a:lvl3pPr marL="244785" indent="0" algn="ctr">
              <a:buNone/>
              <a:defRPr sz="482"/>
            </a:lvl3pPr>
            <a:lvl4pPr marL="367177" indent="0" algn="ctr">
              <a:buNone/>
              <a:defRPr sz="428"/>
            </a:lvl4pPr>
            <a:lvl5pPr marL="489570" indent="0" algn="ctr">
              <a:buNone/>
              <a:defRPr sz="428"/>
            </a:lvl5pPr>
            <a:lvl6pPr marL="611962" indent="0" algn="ctr">
              <a:buNone/>
              <a:defRPr sz="428"/>
            </a:lvl6pPr>
            <a:lvl7pPr marL="734355" indent="0" algn="ctr">
              <a:buNone/>
              <a:defRPr sz="428"/>
            </a:lvl7pPr>
            <a:lvl8pPr marL="856747" indent="0" algn="ctr">
              <a:buNone/>
              <a:defRPr sz="428"/>
            </a:lvl8pPr>
            <a:lvl9pPr marL="979140" indent="0" algn="ctr">
              <a:buNone/>
              <a:defRPr sz="42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51796" y="287536"/>
            <a:ext cx="527834" cy="457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295" y="287536"/>
            <a:ext cx="1552902" cy="457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20" y="1346420"/>
            <a:ext cx="2111335" cy="2246530"/>
          </a:xfrm>
        </p:spPr>
        <p:txBody>
          <a:bodyPr anchor="b"/>
          <a:lstStyle>
            <a:lvl1pPr>
              <a:defRPr sz="160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020" y="3614203"/>
            <a:ext cx="2111335" cy="1181397"/>
          </a:xfrm>
        </p:spPr>
        <p:txBody>
          <a:bodyPr/>
          <a:lstStyle>
            <a:lvl1pPr marL="0" indent="0">
              <a:buNone/>
              <a:defRPr sz="642">
                <a:solidFill>
                  <a:schemeClr val="tx1"/>
                </a:solidFill>
              </a:defRPr>
            </a:lvl1pPr>
            <a:lvl2pPr marL="122392" indent="0">
              <a:buNone/>
              <a:defRPr sz="535">
                <a:solidFill>
                  <a:schemeClr val="tx1">
                    <a:tint val="75000"/>
                  </a:schemeClr>
                </a:solidFill>
              </a:defRPr>
            </a:lvl2pPr>
            <a:lvl3pPr marL="244785" indent="0">
              <a:buNone/>
              <a:defRPr sz="482">
                <a:solidFill>
                  <a:schemeClr val="tx1">
                    <a:tint val="75000"/>
                  </a:schemeClr>
                </a:solidFill>
              </a:defRPr>
            </a:lvl3pPr>
            <a:lvl4pPr marL="367177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4pPr>
            <a:lvl5pPr marL="489570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5pPr>
            <a:lvl6pPr marL="611962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6pPr>
            <a:lvl7pPr marL="734355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7pPr>
            <a:lvl8pPr marL="856747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8pPr>
            <a:lvl9pPr marL="979140" indent="0">
              <a:buNone/>
              <a:defRPr sz="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295" y="1437680"/>
            <a:ext cx="1040368" cy="34266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262" y="1437680"/>
            <a:ext cx="1040368" cy="34266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14" y="287537"/>
            <a:ext cx="2111335" cy="10438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614" y="1323916"/>
            <a:ext cx="1035587" cy="648831"/>
          </a:xfrm>
        </p:spPr>
        <p:txBody>
          <a:bodyPr anchor="b"/>
          <a:lstStyle>
            <a:lvl1pPr marL="0" indent="0">
              <a:buNone/>
              <a:defRPr sz="642" b="1"/>
            </a:lvl1pPr>
            <a:lvl2pPr marL="122392" indent="0">
              <a:buNone/>
              <a:defRPr sz="535" b="1"/>
            </a:lvl2pPr>
            <a:lvl3pPr marL="244785" indent="0">
              <a:buNone/>
              <a:defRPr sz="482" b="1"/>
            </a:lvl3pPr>
            <a:lvl4pPr marL="367177" indent="0">
              <a:buNone/>
              <a:defRPr sz="428" b="1"/>
            </a:lvl4pPr>
            <a:lvl5pPr marL="489570" indent="0">
              <a:buNone/>
              <a:defRPr sz="428" b="1"/>
            </a:lvl5pPr>
            <a:lvl6pPr marL="611962" indent="0">
              <a:buNone/>
              <a:defRPr sz="428" b="1"/>
            </a:lvl6pPr>
            <a:lvl7pPr marL="734355" indent="0">
              <a:buNone/>
              <a:defRPr sz="428" b="1"/>
            </a:lvl7pPr>
            <a:lvl8pPr marL="856747" indent="0">
              <a:buNone/>
              <a:defRPr sz="428" b="1"/>
            </a:lvl8pPr>
            <a:lvl9pPr marL="979140" indent="0">
              <a:buNone/>
              <a:defRPr sz="42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614" y="1972747"/>
            <a:ext cx="1035587" cy="2901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9262" y="1323916"/>
            <a:ext cx="1040687" cy="648831"/>
          </a:xfrm>
        </p:spPr>
        <p:txBody>
          <a:bodyPr anchor="b"/>
          <a:lstStyle>
            <a:lvl1pPr marL="0" indent="0">
              <a:buNone/>
              <a:defRPr sz="642" b="1"/>
            </a:lvl1pPr>
            <a:lvl2pPr marL="122392" indent="0">
              <a:buNone/>
              <a:defRPr sz="535" b="1"/>
            </a:lvl2pPr>
            <a:lvl3pPr marL="244785" indent="0">
              <a:buNone/>
              <a:defRPr sz="482" b="1"/>
            </a:lvl3pPr>
            <a:lvl4pPr marL="367177" indent="0">
              <a:buNone/>
              <a:defRPr sz="428" b="1"/>
            </a:lvl4pPr>
            <a:lvl5pPr marL="489570" indent="0">
              <a:buNone/>
              <a:defRPr sz="428" b="1"/>
            </a:lvl5pPr>
            <a:lvl6pPr marL="611962" indent="0">
              <a:buNone/>
              <a:defRPr sz="428" b="1"/>
            </a:lvl6pPr>
            <a:lvl7pPr marL="734355" indent="0">
              <a:buNone/>
              <a:defRPr sz="428" b="1"/>
            </a:lvl7pPr>
            <a:lvl8pPr marL="856747" indent="0">
              <a:buNone/>
              <a:defRPr sz="428" b="1"/>
            </a:lvl8pPr>
            <a:lvl9pPr marL="979140" indent="0">
              <a:buNone/>
              <a:defRPr sz="42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9262" y="1972747"/>
            <a:ext cx="1040687" cy="2901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13" y="360045"/>
            <a:ext cx="789520" cy="1260158"/>
          </a:xfrm>
        </p:spPr>
        <p:txBody>
          <a:bodyPr anchor="b"/>
          <a:lstStyle>
            <a:lvl1pPr>
              <a:defRPr sz="85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687" y="777598"/>
            <a:ext cx="1239262" cy="3837980"/>
          </a:xfrm>
        </p:spPr>
        <p:txBody>
          <a:bodyPr/>
          <a:lstStyle>
            <a:lvl1pPr>
              <a:defRPr sz="857"/>
            </a:lvl1pPr>
            <a:lvl2pPr>
              <a:defRPr sz="750"/>
            </a:lvl2pPr>
            <a:lvl3pPr>
              <a:defRPr sz="642"/>
            </a:lvl3pPr>
            <a:lvl4pPr>
              <a:defRPr sz="535"/>
            </a:lvl4pPr>
            <a:lvl5pPr>
              <a:defRPr sz="535"/>
            </a:lvl5pPr>
            <a:lvl6pPr>
              <a:defRPr sz="535"/>
            </a:lvl6pPr>
            <a:lvl7pPr>
              <a:defRPr sz="535"/>
            </a:lvl7pPr>
            <a:lvl8pPr>
              <a:defRPr sz="535"/>
            </a:lvl8pPr>
            <a:lvl9pPr>
              <a:defRPr sz="53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613" y="1620202"/>
            <a:ext cx="789520" cy="3001626"/>
          </a:xfrm>
        </p:spPr>
        <p:txBody>
          <a:bodyPr/>
          <a:lstStyle>
            <a:lvl1pPr marL="0" indent="0">
              <a:buNone/>
              <a:defRPr sz="428"/>
            </a:lvl1pPr>
            <a:lvl2pPr marL="122392" indent="0">
              <a:buNone/>
              <a:defRPr sz="375"/>
            </a:lvl2pPr>
            <a:lvl3pPr marL="244785" indent="0">
              <a:buNone/>
              <a:defRPr sz="321"/>
            </a:lvl3pPr>
            <a:lvl4pPr marL="367177" indent="0">
              <a:buNone/>
              <a:defRPr sz="268"/>
            </a:lvl4pPr>
            <a:lvl5pPr marL="489570" indent="0">
              <a:buNone/>
              <a:defRPr sz="268"/>
            </a:lvl5pPr>
            <a:lvl6pPr marL="611962" indent="0">
              <a:buNone/>
              <a:defRPr sz="268"/>
            </a:lvl6pPr>
            <a:lvl7pPr marL="734355" indent="0">
              <a:buNone/>
              <a:defRPr sz="268"/>
            </a:lvl7pPr>
            <a:lvl8pPr marL="856747" indent="0">
              <a:buNone/>
              <a:defRPr sz="268"/>
            </a:lvl8pPr>
            <a:lvl9pPr marL="979140" indent="0">
              <a:buNone/>
              <a:defRPr sz="26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13" y="360045"/>
            <a:ext cx="789520" cy="1260158"/>
          </a:xfrm>
        </p:spPr>
        <p:txBody>
          <a:bodyPr anchor="b"/>
          <a:lstStyle>
            <a:lvl1pPr>
              <a:defRPr sz="85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0687" y="777598"/>
            <a:ext cx="1239262" cy="3837980"/>
          </a:xfrm>
        </p:spPr>
        <p:txBody>
          <a:bodyPr anchor="t"/>
          <a:lstStyle>
            <a:lvl1pPr marL="0" indent="0">
              <a:buNone/>
              <a:defRPr sz="857"/>
            </a:lvl1pPr>
            <a:lvl2pPr marL="122392" indent="0">
              <a:buNone/>
              <a:defRPr sz="750"/>
            </a:lvl2pPr>
            <a:lvl3pPr marL="244785" indent="0">
              <a:buNone/>
              <a:defRPr sz="642"/>
            </a:lvl3pPr>
            <a:lvl4pPr marL="367177" indent="0">
              <a:buNone/>
              <a:defRPr sz="535"/>
            </a:lvl4pPr>
            <a:lvl5pPr marL="489570" indent="0">
              <a:buNone/>
              <a:defRPr sz="535"/>
            </a:lvl5pPr>
            <a:lvl6pPr marL="611962" indent="0">
              <a:buNone/>
              <a:defRPr sz="535"/>
            </a:lvl6pPr>
            <a:lvl7pPr marL="734355" indent="0">
              <a:buNone/>
              <a:defRPr sz="535"/>
            </a:lvl7pPr>
            <a:lvl8pPr marL="856747" indent="0">
              <a:buNone/>
              <a:defRPr sz="535"/>
            </a:lvl8pPr>
            <a:lvl9pPr marL="979140" indent="0">
              <a:buNone/>
              <a:defRPr sz="53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613" y="1620202"/>
            <a:ext cx="789520" cy="3001626"/>
          </a:xfrm>
        </p:spPr>
        <p:txBody>
          <a:bodyPr/>
          <a:lstStyle>
            <a:lvl1pPr marL="0" indent="0">
              <a:buNone/>
              <a:defRPr sz="428"/>
            </a:lvl1pPr>
            <a:lvl2pPr marL="122392" indent="0">
              <a:buNone/>
              <a:defRPr sz="375"/>
            </a:lvl2pPr>
            <a:lvl3pPr marL="244785" indent="0">
              <a:buNone/>
              <a:defRPr sz="321"/>
            </a:lvl3pPr>
            <a:lvl4pPr marL="367177" indent="0">
              <a:buNone/>
              <a:defRPr sz="268"/>
            </a:lvl4pPr>
            <a:lvl5pPr marL="489570" indent="0">
              <a:buNone/>
              <a:defRPr sz="268"/>
            </a:lvl5pPr>
            <a:lvl6pPr marL="611962" indent="0">
              <a:buNone/>
              <a:defRPr sz="268"/>
            </a:lvl6pPr>
            <a:lvl7pPr marL="734355" indent="0">
              <a:buNone/>
              <a:defRPr sz="268"/>
            </a:lvl7pPr>
            <a:lvl8pPr marL="856747" indent="0">
              <a:buNone/>
              <a:defRPr sz="268"/>
            </a:lvl8pPr>
            <a:lvl9pPr marL="979140" indent="0">
              <a:buNone/>
              <a:defRPr sz="26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295" y="287537"/>
            <a:ext cx="21113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295" y="1437680"/>
            <a:ext cx="21113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8295" y="5005627"/>
            <a:ext cx="55078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0875" y="5005627"/>
            <a:ext cx="8261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8847" y="5005627"/>
            <a:ext cx="55078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05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4785" rtl="0" eaLnBrk="1" latinLnBrk="0" hangingPunct="1">
        <a:lnSpc>
          <a:spcPct val="90000"/>
        </a:lnSpc>
        <a:spcBef>
          <a:spcPct val="0"/>
        </a:spcBef>
        <a:buNone/>
        <a:defRPr sz="11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196" indent="-61196" algn="l" defTabSz="244785" rtl="0" eaLnBrk="1" latinLnBrk="0" hangingPunct="1">
        <a:lnSpc>
          <a:spcPct val="90000"/>
        </a:lnSpc>
        <a:spcBef>
          <a:spcPts val="26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1pPr>
      <a:lvl2pPr marL="183589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642" kern="1200">
          <a:solidFill>
            <a:schemeClr val="tx1"/>
          </a:solidFill>
          <a:latin typeface="+mn-lt"/>
          <a:ea typeface="+mn-ea"/>
          <a:cs typeface="+mn-cs"/>
        </a:defRPr>
      </a:lvl2pPr>
      <a:lvl3pPr marL="305981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28374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4pPr>
      <a:lvl5pPr marL="550766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5pPr>
      <a:lvl6pPr marL="673158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6pPr>
      <a:lvl7pPr marL="795551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7pPr>
      <a:lvl8pPr marL="917943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8pPr>
      <a:lvl9pPr marL="1040336" indent="-61196" algn="l" defTabSz="244785" rtl="0" eaLnBrk="1" latinLnBrk="0" hangingPunct="1">
        <a:lnSpc>
          <a:spcPct val="90000"/>
        </a:lnSpc>
        <a:spcBef>
          <a:spcPts val="134"/>
        </a:spcBef>
        <a:buFont typeface="Arial" panose="020B0604020202020204" pitchFamily="34" charset="0"/>
        <a:buChar char="•"/>
        <a:defRPr sz="4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1pPr>
      <a:lvl2pPr marL="122392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2pPr>
      <a:lvl3pPr marL="244785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3pPr>
      <a:lvl4pPr marL="367177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4pPr>
      <a:lvl5pPr marL="489570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5pPr>
      <a:lvl6pPr marL="611962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6pPr>
      <a:lvl7pPr marL="734355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7pPr>
      <a:lvl8pPr marL="856747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8pPr>
      <a:lvl9pPr marL="979140" algn="l" defTabSz="244785" rtl="0" eaLnBrk="1" latinLnBrk="0" hangingPunct="1">
        <a:defRPr sz="4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15088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821"/>
            <a:ext cx="225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2"/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1600" dirty="0">
              <a:solidFill>
                <a:schemeClr val="bg2"/>
              </a:solidFill>
              <a:latin typeface="Pacifico" charset="0"/>
              <a:ea typeface="Pacifico" charset="0"/>
              <a:cs typeface="Pacific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532" y="2089938"/>
            <a:ext cx="2230432" cy="11849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Chance the</a:t>
            </a:r>
          </a:p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Rapper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11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3" y="2402749"/>
            <a:ext cx="1317982" cy="8767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532" y="3359895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Daniel Caesar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7656" y1="46094" x2="73281" y2="64375"/>
                        <a14:foregroundMark x1="43906" y1="36563" x2="43906" y2="36563"/>
                        <a14:foregroundMark x1="13125" y1="66719" x2="4688" y2="89219"/>
                        <a14:foregroundMark x1="2500" y1="88906" x2="2500" y2="88906"/>
                        <a14:foregroundMark x1="37500" y1="72813" x2="41719" y2="77344"/>
                        <a14:foregroundMark x1="54219" y1="96406" x2="56250" y2="92656"/>
                        <a14:foregroundMark x1="69063" y1="47656" x2="73281" y2="54844"/>
                        <a14:foregroundMark x1="74531" y1="66719" x2="74531" y2="66719"/>
                        <a14:foregroundMark x1="77188" y1="68281" x2="77188" y2="68281"/>
                        <a14:foregroundMark x1="75625" y1="61406" x2="75625" y2="61406"/>
                        <a14:foregroundMark x1="69844" y1="45000" x2="71875" y2="47656"/>
                        <a14:foregroundMark x1="74063" y1="50313" x2="74063" y2="50313"/>
                        <a14:foregroundMark x1="72656" y1="46719" x2="72656" y2="46719"/>
                        <a14:foregroundMark x1="67188" y1="43281" x2="68906" y2="44063"/>
                        <a14:foregroundMark x1="73750" y1="48281" x2="73750" y2="48281"/>
                        <a14:foregroundMark x1="75000" y1="52188" x2="75313" y2="53594"/>
                        <a14:foregroundMark x1="75938" y1="57500" x2="78281" y2="68281"/>
                        <a14:foregroundMark x1="78438" y1="69219" x2="78438" y2="69219"/>
                        <a14:foregroundMark x1="2656" y1="90625" x2="2656" y2="90625"/>
                        <a14:foregroundMark x1="1563" y1="92188" x2="1563" y2="92188"/>
                        <a14:backgroundMark x1="625" y1="86875" x2="625" y2="86875"/>
                        <a14:backgroundMark x1="781" y1="89688" x2="781" y2="89688"/>
                        <a14:backgroundMark x1="625" y1="91250" x2="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" y="3377587"/>
            <a:ext cx="1178944" cy="1178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532" y="819979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Jessie Reyez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50" r="26708"/>
          <a:stretch/>
        </p:blipFill>
        <p:spPr>
          <a:xfrm>
            <a:off x="109531" y="819978"/>
            <a:ext cx="1378894" cy="11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15088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459" y="2098757"/>
            <a:ext cx="2230432" cy="11849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Chance the</a:t>
            </a:r>
          </a:p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Rapper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11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50" y="2411568"/>
            <a:ext cx="1317982" cy="8767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532" y="3385296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Daniel Caesar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7656" y1="46094" x2="73281" y2="64375"/>
                        <a14:foregroundMark x1="43906" y1="36563" x2="43906" y2="36563"/>
                        <a14:foregroundMark x1="13125" y1="66719" x2="4688" y2="89219"/>
                        <a14:foregroundMark x1="2500" y1="88906" x2="2500" y2="88906"/>
                        <a14:foregroundMark x1="37500" y1="72813" x2="41719" y2="77344"/>
                        <a14:foregroundMark x1="54219" y1="96406" x2="56250" y2="92656"/>
                        <a14:foregroundMark x1="69063" y1="47656" x2="73281" y2="54844"/>
                        <a14:foregroundMark x1="74531" y1="66719" x2="74531" y2="66719"/>
                        <a14:foregroundMark x1="77188" y1="68281" x2="77188" y2="68281"/>
                        <a14:foregroundMark x1="75625" y1="61406" x2="75625" y2="61406"/>
                        <a14:foregroundMark x1="69844" y1="45000" x2="71875" y2="47656"/>
                        <a14:foregroundMark x1="74063" y1="50313" x2="74063" y2="50313"/>
                        <a14:foregroundMark x1="72656" y1="46719" x2="72656" y2="46719"/>
                        <a14:foregroundMark x1="67188" y1="43281" x2="68906" y2="44063"/>
                        <a14:foregroundMark x1="73750" y1="48281" x2="73750" y2="48281"/>
                        <a14:foregroundMark x1="75000" y1="52188" x2="75313" y2="53594"/>
                        <a14:foregroundMark x1="75938" y1="57500" x2="78281" y2="68281"/>
                        <a14:foregroundMark x1="78438" y1="69219" x2="78438" y2="69219"/>
                        <a14:foregroundMark x1="2656" y1="90625" x2="2656" y2="90625"/>
                        <a14:foregroundMark x1="1563" y1="92188" x2="1563" y2="92188"/>
                        <a14:backgroundMark x1="625" y1="86875" x2="625" y2="86875"/>
                        <a14:backgroundMark x1="781" y1="89688" x2="781" y2="89688"/>
                        <a14:backgroundMark x1="625" y1="91250" x2="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" y="3402988"/>
            <a:ext cx="1178944" cy="1178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532" y="819979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Jessie Reyez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50" r="26708"/>
          <a:stretch/>
        </p:blipFill>
        <p:spPr>
          <a:xfrm>
            <a:off x="109531" y="819978"/>
            <a:ext cx="1378894" cy="11849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96" y="116858"/>
            <a:ext cx="9012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2800" b="1" dirty="0" smtClean="0">
                <a:solidFill>
                  <a:schemeClr val="bg2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200" dirty="0">
              <a:solidFill>
                <a:schemeClr val="bg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480" y="242356"/>
            <a:ext cx="16173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dirty="0" smtClean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Tickets: Toronto, Ca</a:t>
            </a:r>
            <a:r>
              <a:rPr lang="mr-IN" sz="1200" dirty="0" smtClean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200" dirty="0">
              <a:solidFill>
                <a:schemeClr val="bg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38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5487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7385" y="1053244"/>
            <a:ext cx="1953154" cy="1953154"/>
          </a:xfrm>
          <a:prstGeom prst="ellipse">
            <a:avLst/>
          </a:prstGeom>
          <a:solidFill>
            <a:schemeClr val="accent4">
              <a:lumMod val="90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1" dirty="0">
              <a:solidFill>
                <a:schemeClr val="accent3">
                  <a:lumMod val="7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167" y="1838046"/>
            <a:ext cx="139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mtClean="0">
                <a:solidFill>
                  <a:schemeClr val="bg1"/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2000" dirty="0">
              <a:solidFill>
                <a:schemeClr val="bg1"/>
              </a:solidFill>
              <a:latin typeface="Pacifico" charset="0"/>
              <a:ea typeface="Pacifico" charset="0"/>
              <a:cs typeface="Paci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18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395982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500">
                        <a14:foregroundMark x1="12143" y1="67194" x2="12143" y2="67194"/>
                        <a14:foregroundMark x1="6190" y1="69565" x2="6190" y2="69565"/>
                        <a14:foregroundMark x1="7381" y1="71146" x2="7381" y2="71146"/>
                        <a14:foregroundMark x1="12857" y1="70356" x2="12857" y2="70356"/>
                        <a14:foregroundMark x1="10357" y1="77470" x2="10357" y2="77470"/>
                        <a14:foregroundMark x1="11071" y1="86957" x2="11071" y2="86957"/>
                        <a14:foregroundMark x1="7619" y1="80237" x2="7619" y2="80237"/>
                        <a14:foregroundMark x1="4643" y1="83004" x2="4643" y2="83004"/>
                        <a14:foregroundMark x1="2262" y1="72727" x2="2262" y2="7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750"/>
          <a:stretch/>
        </p:blipFill>
        <p:spPr>
          <a:xfrm>
            <a:off x="500053" y="618565"/>
            <a:ext cx="370437" cy="6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5487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7385" y="1053244"/>
            <a:ext cx="1953154" cy="1953154"/>
          </a:xfrm>
          <a:prstGeom prst="ellipse">
            <a:avLst/>
          </a:prstGeom>
          <a:solidFill>
            <a:schemeClr val="accent4">
              <a:lumMod val="90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1" dirty="0">
              <a:solidFill>
                <a:schemeClr val="accent3">
                  <a:lumMod val="7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167" y="1838046"/>
            <a:ext cx="139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mtClean="0">
                <a:solidFill>
                  <a:schemeClr val="bg1"/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2000" dirty="0">
              <a:solidFill>
                <a:schemeClr val="bg1"/>
              </a:solidFill>
              <a:latin typeface="Pacifico" charset="0"/>
              <a:ea typeface="Pacifico" charset="0"/>
              <a:cs typeface="Pacifi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98" y="2187828"/>
            <a:ext cx="1399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Click </a:t>
            </a:r>
            <a:r>
              <a:rPr lang="en-CA" sz="140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 Enter</a:t>
            </a:r>
            <a:endParaRPr lang="en-CA" sz="14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0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3"/>
            <a:ext cx="2447925" cy="115088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1" y="159442"/>
            <a:ext cx="225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Pacifico" charset="0"/>
                <a:ea typeface="Pacifico" charset="0"/>
                <a:cs typeface="Pacifico" charset="0"/>
              </a:rPr>
              <a:t>Divy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8242" y="819979"/>
            <a:ext cx="2207173" cy="110330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Payment Status</a:t>
            </a:r>
          </a:p>
          <a:p>
            <a:pPr algn="ctr"/>
            <a:r>
              <a:rPr lang="en-CA" sz="1600" b="1" dirty="0">
                <a:solidFill>
                  <a:schemeClr val="accent3">
                    <a:lumMod val="7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+</a:t>
            </a:r>
            <a:r>
              <a:rPr lang="en-CA" sz="2400" b="1" dirty="0">
                <a:solidFill>
                  <a:schemeClr val="accent3">
                    <a:lumMod val="7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$30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8242" y="2089937"/>
            <a:ext cx="2207173" cy="110330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    Chores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8242" y="3359895"/>
            <a:ext cx="2207173" cy="110330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     Schedule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1" y="3683887"/>
            <a:ext cx="324000" cy="3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2" y="2373140"/>
            <a:ext cx="422935" cy="4229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07359"/>
              </p:ext>
            </p:extLst>
          </p:nvPr>
        </p:nvGraphicFramePr>
        <p:xfrm>
          <a:off x="-4270" y="168131"/>
          <a:ext cx="2094327" cy="45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27"/>
              </a:tblGrid>
              <a:tr h="396000">
                <a:tc>
                  <a:txBody>
                    <a:bodyPr/>
                    <a:lstStyle/>
                    <a:p>
                      <a:pPr lvl="0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Profile Settings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Mill</a:t>
                      </a:r>
                      <a:r>
                        <a:rPr lang="en-CA" sz="1400" b="0" i="0" baseline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Street Roomies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Ski Trip 2017!!!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1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+ new group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2000">
                <a:tc>
                  <a:txBody>
                    <a:bodyPr/>
                    <a:lstStyle/>
                    <a:p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r="21924"/>
          <a:stretch/>
        </p:blipFill>
        <p:spPr>
          <a:xfrm>
            <a:off x="90249" y="615880"/>
            <a:ext cx="300219" cy="300219"/>
          </a:xfrm>
          <a:prstGeom prst="roundRect">
            <a:avLst>
              <a:gd name="adj" fmla="val 11730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0" t="13425" r="2708" b="11144"/>
          <a:stretch/>
        </p:blipFill>
        <p:spPr>
          <a:xfrm>
            <a:off x="91668" y="1001656"/>
            <a:ext cx="298800" cy="298800"/>
          </a:xfrm>
          <a:prstGeom prst="roundRect">
            <a:avLst>
              <a:gd name="adj" fmla="val 11854"/>
            </a:avLst>
          </a:prstGeom>
        </p:spPr>
      </p:pic>
    </p:spTree>
    <p:extLst>
      <p:ext uri="{BB962C8B-B14F-4D97-AF65-F5344CB8AC3E}">
        <p14:creationId xmlns:p14="http://schemas.microsoft.com/office/powerpoint/2010/main" val="20951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75"/>
            <a:ext cx="2447925" cy="64704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63796" y="116858"/>
            <a:ext cx="9012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242" y="834155"/>
            <a:ext cx="2207173" cy="732376"/>
          </a:xfrm>
          <a:prstGeom prst="roundRect">
            <a:avLst>
              <a:gd name="adj" fmla="val 703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2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Add Payment:</a:t>
            </a:r>
            <a:endParaRPr lang="en-CA" sz="12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sp>
        <p:nvSpPr>
          <p:cNvPr id="2" name="Round Same Side Corner Rectangle 1"/>
          <p:cNvSpPr/>
          <p:nvPr/>
        </p:nvSpPr>
        <p:spPr>
          <a:xfrm>
            <a:off x="118242" y="1105787"/>
            <a:ext cx="2207173" cy="460744"/>
          </a:xfrm>
          <a:prstGeom prst="round2SameRect">
            <a:avLst>
              <a:gd name="adj1" fmla="val 0"/>
              <a:gd name="adj2" fmla="val 112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b="1" dirty="0" smtClean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$ 35</a:t>
            </a:r>
            <a:r>
              <a:rPr lang="en-CA" sz="2400" b="1" dirty="0" smtClean="0"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.00</a:t>
            </a:r>
            <a:endParaRPr lang="en-CA" sz="24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242" y="1743076"/>
            <a:ext cx="220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Split Between:</a:t>
            </a:r>
            <a:endParaRPr lang="en-CA" sz="120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8242" y="2020075"/>
            <a:ext cx="2207173" cy="315933"/>
          </a:xfrm>
          <a:prstGeom prst="roundRect">
            <a:avLst>
              <a:gd name="adj" fmla="val 14744"/>
            </a:avLst>
          </a:prstGeom>
          <a:solidFill>
            <a:schemeClr val="tx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20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Select All</a:t>
            </a:r>
            <a:endParaRPr lang="en-CA" sz="12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/>
        </p:blipFill>
        <p:spPr>
          <a:xfrm>
            <a:off x="230706" y="2489488"/>
            <a:ext cx="504000" cy="504000"/>
          </a:xfrm>
          <a:prstGeom prst="round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/>
        </p:blipFill>
        <p:spPr>
          <a:xfrm>
            <a:off x="1699364" y="2489488"/>
            <a:ext cx="504000" cy="504000"/>
          </a:xfrm>
          <a:prstGeom prst="round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1857"/>
          <a:stretch/>
        </p:blipFill>
        <p:spPr>
          <a:xfrm>
            <a:off x="965035" y="2489488"/>
            <a:ext cx="504000" cy="504000"/>
          </a:xfrm>
          <a:prstGeom prst="round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9" t="4269" r="4193" b="634"/>
          <a:stretch/>
        </p:blipFill>
        <p:spPr>
          <a:xfrm>
            <a:off x="1319979" y="3246982"/>
            <a:ext cx="503689" cy="504000"/>
          </a:xfrm>
          <a:prstGeom prst="round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 b="11138"/>
          <a:stretch/>
        </p:blipFill>
        <p:spPr>
          <a:xfrm>
            <a:off x="587348" y="3246982"/>
            <a:ext cx="504000" cy="504000"/>
          </a:xfrm>
          <a:prstGeom prst="round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0705" y="2965608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Jason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1962" y="2965608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Josh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9363" y="2965608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Ethan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7348" y="3709190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Jeremy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19667" y="3710269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Noah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230704" y="2489488"/>
            <a:ext cx="504000" cy="50400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2">
                    <a:alpha val="69000"/>
                  </a:schemeClr>
                </a:solidFill>
              </a:rPr>
              <a:t>✓</a:t>
            </a:r>
            <a:endParaRPr lang="en-CA" sz="800" b="1" dirty="0">
              <a:solidFill>
                <a:schemeClr val="tx2">
                  <a:alpha val="69000"/>
                </a:schemeClr>
              </a:solidFill>
            </a:endParaRP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587348" y="3246982"/>
            <a:ext cx="504000" cy="50400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2">
                    <a:alpha val="69000"/>
                  </a:schemeClr>
                </a:solidFill>
              </a:rPr>
              <a:t>✓</a:t>
            </a:r>
            <a:endParaRPr lang="en-CA" sz="800" b="1" dirty="0">
              <a:solidFill>
                <a:schemeClr val="tx2">
                  <a:alpha val="69000"/>
                </a:schemeClr>
              </a:solidFill>
            </a:endParaRPr>
          </a:p>
        </p:txBody>
      </p:sp>
      <p:sp>
        <p:nvSpPr>
          <p:cNvPr id="26" name="Rounded Rectangle 25"/>
          <p:cNvSpPr>
            <a:spLocks noChangeAspect="1"/>
          </p:cNvSpPr>
          <p:nvPr/>
        </p:nvSpPr>
        <p:spPr>
          <a:xfrm>
            <a:off x="1699364" y="2489109"/>
            <a:ext cx="504000" cy="50400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2">
                    <a:alpha val="69000"/>
                  </a:schemeClr>
                </a:solidFill>
              </a:rPr>
              <a:t>✓</a:t>
            </a:r>
            <a:endParaRPr lang="en-CA" sz="800" b="1" dirty="0">
              <a:solidFill>
                <a:schemeClr val="tx2">
                  <a:alpha val="69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3921468"/>
            <a:ext cx="2447925" cy="646167"/>
          </a:xfrm>
          <a:prstGeom prst="rect">
            <a:avLst/>
          </a:prstGeom>
          <a:solidFill>
            <a:schemeClr val="tx2"/>
          </a:solidFill>
          <a:ln w="3175">
            <a:solidFill>
              <a:schemeClr val="tx2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05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Jason, Jeremy, Ethan                    </a:t>
            </a:r>
            <a:r>
              <a:rPr lang="en-CA" sz="9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Next &gt;</a:t>
            </a:r>
            <a:endParaRPr lang="en-CA" sz="9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1480" y="242356"/>
            <a:ext cx="16173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Payments: Mill Stre</a:t>
            </a:r>
            <a:r>
              <a:rPr lang="mr-IN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5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52563"/>
              </p:ext>
            </p:extLst>
          </p:nvPr>
        </p:nvGraphicFramePr>
        <p:xfrm>
          <a:off x="63796" y="2212626"/>
          <a:ext cx="2322217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217"/>
              </a:tblGrid>
              <a:tr h="288000">
                <a:tc>
                  <a:txBody>
                    <a:bodyPr/>
                    <a:lstStyle/>
                    <a:p>
                      <a:pPr lvl="0"/>
                      <a:r>
                        <a:rPr lang="en-CA" sz="11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Group Summary</a:t>
                      </a:r>
                      <a:endParaRPr lang="en-CA" sz="11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Jason</a:t>
                      </a:r>
                      <a:r>
                        <a:rPr lang="en-CA" sz="1000" b="0" i="0" baseline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</a:t>
                      </a:r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- is</a:t>
                      </a:r>
                      <a:r>
                        <a:rPr lang="en-CA" sz="1000" b="0" i="0" baseline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owed $72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Josh </a:t>
                      </a:r>
                      <a:r>
                        <a:rPr lang="mr-IN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owes $14 </a:t>
                      </a:r>
                      <a:endParaRPr lang="en-CA" sz="1000" b="0" i="0" dirty="0">
                        <a:solidFill>
                          <a:srgbClr val="C00000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Ethan </a:t>
                      </a:r>
                      <a:r>
                        <a:rPr lang="mr-IN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owes $20</a:t>
                      </a:r>
                      <a:endParaRPr lang="en-CA" sz="1000" b="0" i="0" dirty="0">
                        <a:solidFill>
                          <a:srgbClr val="C00000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Jeremy </a:t>
                      </a:r>
                      <a:r>
                        <a:rPr lang="mr-IN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is owed $10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5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Noah </a:t>
                      </a:r>
                      <a:r>
                        <a:rPr lang="mr-IN" sz="105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5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owes $48</a:t>
                      </a:r>
                      <a:endParaRPr lang="en-CA" sz="1050" b="0" i="0" dirty="0">
                        <a:solidFill>
                          <a:srgbClr val="C00000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" y="175"/>
            <a:ext cx="2447925" cy="64704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63796" y="116858"/>
            <a:ext cx="9012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242" y="834155"/>
            <a:ext cx="2207173" cy="732376"/>
          </a:xfrm>
          <a:prstGeom prst="roundRect">
            <a:avLst>
              <a:gd name="adj" fmla="val 703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2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You are owed:</a:t>
            </a:r>
            <a:endParaRPr lang="en-CA" sz="12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9" y="275928"/>
            <a:ext cx="215601" cy="215601"/>
          </a:xfrm>
          <a:prstGeom prst="rect">
            <a:avLst/>
          </a:prstGeom>
        </p:spPr>
      </p:pic>
      <p:sp>
        <p:nvSpPr>
          <p:cNvPr id="2" name="Round Same Side Corner Rectangle 1"/>
          <p:cNvSpPr/>
          <p:nvPr/>
        </p:nvSpPr>
        <p:spPr>
          <a:xfrm>
            <a:off x="118242" y="1105787"/>
            <a:ext cx="2207173" cy="460744"/>
          </a:xfrm>
          <a:prstGeom prst="round2SameRect">
            <a:avLst>
              <a:gd name="adj1" fmla="val 0"/>
              <a:gd name="adj2" fmla="val 112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$72</a:t>
            </a:r>
            <a:endParaRPr lang="en-CA" sz="24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/>
        </p:blipFill>
        <p:spPr>
          <a:xfrm>
            <a:off x="97541" y="2541442"/>
            <a:ext cx="324000" cy="324000"/>
          </a:xfrm>
          <a:prstGeom prst="round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/>
        </p:blipFill>
        <p:spPr>
          <a:xfrm>
            <a:off x="99150" y="3334417"/>
            <a:ext cx="324000" cy="324000"/>
          </a:xfrm>
          <a:prstGeom prst="round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1857"/>
          <a:stretch/>
        </p:blipFill>
        <p:spPr>
          <a:xfrm>
            <a:off x="100637" y="2941505"/>
            <a:ext cx="324000" cy="324000"/>
          </a:xfrm>
          <a:prstGeom prst="round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9" t="4269" r="4193" b="634"/>
          <a:stretch/>
        </p:blipFill>
        <p:spPr>
          <a:xfrm>
            <a:off x="98390" y="4120486"/>
            <a:ext cx="323799" cy="324000"/>
          </a:xfrm>
          <a:prstGeom prst="round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 b="11138"/>
          <a:stretch/>
        </p:blipFill>
        <p:spPr>
          <a:xfrm>
            <a:off x="101567" y="3727575"/>
            <a:ext cx="324000" cy="324000"/>
          </a:xfrm>
          <a:prstGeom prst="round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1480" y="242356"/>
            <a:ext cx="16173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Payments: Mill Stre</a:t>
            </a:r>
            <a:r>
              <a:rPr lang="mr-IN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8242" y="1731612"/>
            <a:ext cx="2207173" cy="315933"/>
          </a:xfrm>
          <a:prstGeom prst="roundRect">
            <a:avLst>
              <a:gd name="adj" fmla="val 14744"/>
            </a:avLst>
          </a:prstGeom>
          <a:solidFill>
            <a:schemeClr val="tx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Enter New Payment</a:t>
            </a:r>
            <a:endParaRPr lang="en-CA" sz="12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ox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8C5B8"/>
      </a:accent1>
      <a:accent2>
        <a:srgbClr val="FFC69D"/>
      </a:accent2>
      <a:accent3>
        <a:srgbClr val="FFD99C"/>
      </a:accent3>
      <a:accent4>
        <a:srgbClr val="FF9F9E"/>
      </a:accent4>
      <a:accent5>
        <a:srgbClr val="2A887A"/>
      </a:accent5>
      <a:accent6>
        <a:srgbClr val="D98545"/>
      </a:accent6>
      <a:hlink>
        <a:srgbClr val="D9A143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1606</TotalTime>
  <Words>151</Words>
  <Application>Microsoft Macintosh PowerPoint</Application>
  <PresentationFormat>Custom</PresentationFormat>
  <Paragraphs>64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Calibri Light</vt:lpstr>
      <vt:lpstr>Open Sans</vt:lpstr>
      <vt:lpstr>Open Sans ExtraBold</vt:lpstr>
      <vt:lpstr>Open Sans Light</vt:lpstr>
      <vt:lpstr>Open Sans SemiBold</vt:lpstr>
      <vt:lpstr>Pacifico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Brown</dc:creator>
  <cp:lastModifiedBy>Jason Brown</cp:lastModifiedBy>
  <cp:revision>30</cp:revision>
  <dcterms:created xsi:type="dcterms:W3CDTF">2017-11-16T03:10:51Z</dcterms:created>
  <dcterms:modified xsi:type="dcterms:W3CDTF">2017-11-18T20:10:43Z</dcterms:modified>
</cp:coreProperties>
</file>